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2" r:id="rId1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1" Type="http://schemas.openxmlformats.org/officeDocument/2006/relationships/slide" Target="slides/slide6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 Id="rId3" Type="http://schemas.openxmlformats.org/officeDocument/2006/relationships/image" Target="../media/image219.png"/></Relationships>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10253" name="Group 13">
            <a:extLst>
              <a:ext uri="{FF2B5EF4-FFF2-40B4-BE49-F238E27FC236}">
                <a16:creationId xmlns:a16="http://schemas.microsoft.com/office/drawing/2014/main" id="{82D80037-B957-9A97-89DF-807101419F4A}"/>
              </a:ext>
            </a:extLst>
          </p:cNvPr>
          <p:cNvGrpSpPr>
            <a:grpSpLocks/>
          </p:cNvGrpSpPr>
          <p:nvPr/>
        </p:nvGrpSpPr>
        <p:grpSpPr bwMode="auto">
          <a:xfrm>
            <a:off x="609321" y="-7004"/>
            <a:ext cx="8344180" cy="7146552"/>
            <a:chOff x="339" y="-5"/>
            <a:chExt cx="5957" cy="5102"/>
          </a:xfrm>
        </p:grpSpPr>
        <p:sp>
          <p:nvSpPr>
            <p:cNvPr id="10244" name="AutoShape 4">
              <a:extLst>
                <a:ext uri="{FF2B5EF4-FFF2-40B4-BE49-F238E27FC236}">
                  <a16:creationId xmlns:a16="http://schemas.microsoft.com/office/drawing/2014/main" id="{152371F5-5752-2755-0EF0-FB8E9CC8BE6F}"/>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10252" name="Group 12">
              <a:extLst>
                <a:ext uri="{FF2B5EF4-FFF2-40B4-BE49-F238E27FC236}">
                  <a16:creationId xmlns:a16="http://schemas.microsoft.com/office/drawing/2014/main" id="{C5A494F3-AA22-A39D-64FD-467C92EDC124}"/>
                </a:ext>
              </a:extLst>
            </p:cNvPr>
            <p:cNvGrpSpPr>
              <a:grpSpLocks/>
            </p:cNvGrpSpPr>
            <p:nvPr/>
          </p:nvGrpSpPr>
          <p:grpSpPr bwMode="auto">
            <a:xfrm>
              <a:off x="339" y="458"/>
              <a:ext cx="972" cy="1008"/>
              <a:chOff x="339" y="458"/>
              <a:chExt cx="972" cy="1008"/>
            </a:xfrm>
          </p:grpSpPr>
          <p:sp>
            <p:nvSpPr>
              <p:cNvPr id="10245" name="AutoShape 5">
                <a:extLst>
                  <a:ext uri="{FF2B5EF4-FFF2-40B4-BE49-F238E27FC236}">
                    <a16:creationId xmlns:a16="http://schemas.microsoft.com/office/drawing/2014/main" id="{5248CB5D-78F0-C6F3-8E64-17A4C23B9046}"/>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10246" name="Picture 6">
                <a:extLst>
                  <a:ext uri="{FF2B5EF4-FFF2-40B4-BE49-F238E27FC236}">
                    <a16:creationId xmlns:a16="http://schemas.microsoft.com/office/drawing/2014/main" id="{32F9E314-A809-CFA1-C2EB-27FC2DF8EFE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Freeform 7">
                <a:extLst>
                  <a:ext uri="{FF2B5EF4-FFF2-40B4-BE49-F238E27FC236}">
                    <a16:creationId xmlns:a16="http://schemas.microsoft.com/office/drawing/2014/main" id="{98956469-A318-CEB8-B7BC-61242DDBFF5C}"/>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8" name="AutoShape 8">
                <a:extLst>
                  <a:ext uri="{FF2B5EF4-FFF2-40B4-BE49-F238E27FC236}">
                    <a16:creationId xmlns:a16="http://schemas.microsoft.com/office/drawing/2014/main" id="{76A73C92-0034-6DF0-AE9F-36C903A41C27}"/>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9" name="Freeform 9">
                <a:extLst>
                  <a:ext uri="{FF2B5EF4-FFF2-40B4-BE49-F238E27FC236}">
                    <a16:creationId xmlns:a16="http://schemas.microsoft.com/office/drawing/2014/main" id="{373F0686-928F-A91D-D702-AB1488607769}"/>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0" name="Freeform 10">
                <a:extLst>
                  <a:ext uri="{FF2B5EF4-FFF2-40B4-BE49-F238E27FC236}">
                    <a16:creationId xmlns:a16="http://schemas.microsoft.com/office/drawing/2014/main" id="{626CFBB0-7698-8E6B-D48C-B01EC6D8592F}"/>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1" name="Freeform 11">
                <a:extLst>
                  <a:ext uri="{FF2B5EF4-FFF2-40B4-BE49-F238E27FC236}">
                    <a16:creationId xmlns:a16="http://schemas.microsoft.com/office/drawing/2014/main" id="{0090F570-90C8-EC64-71CB-A6C2C6215593}"/>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10243" name="Rectangle 3">
            <a:extLst>
              <a:ext uri="{FF2B5EF4-FFF2-40B4-BE49-F238E27FC236}">
                <a16:creationId xmlns:a16="http://schemas.microsoft.com/office/drawing/2014/main" id="{C8CAC1E9-3944-F64B-758F-15D5CA3F289F}"/>
              </a:ext>
            </a:extLst>
          </p:cNvPr>
          <p:cNvSpPr>
            <a:spLocks noGrp="1" noChangeArrowheads="1"/>
          </p:cNvSpPr>
          <p:nvPr>
            <p:ph type="body" idx="1"/>
          </p:nvPr>
        </p:nvSpPr>
        <p:spPr>
          <a:xfrm>
            <a:off x="1189064" y="3742504"/>
            <a:ext cx="6909827" cy="2165537"/>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Transmissible Mink Encephalopathy</a:t>
            </a:r>
            <a:endParaRPr lang="en-US" altLang="zh-CN">
              <a:ea typeface="宋体" panose="02010600030101010101" pitchFamily="2" charset="-122"/>
            </a:endParaRPr>
          </a:p>
        </p:txBody>
      </p:sp>
      <p:sp>
        <p:nvSpPr>
          <p:cNvPr id="10254" name="Text Box 14">
            <a:extLst>
              <a:ext uri="{FF2B5EF4-FFF2-40B4-BE49-F238E27FC236}">
                <a16:creationId xmlns:a16="http://schemas.microsoft.com/office/drawing/2014/main" id="{8311BBF1-0A29-E2E9-75BD-578A34035F49}"/>
              </a:ext>
            </a:extLst>
          </p:cNvPr>
          <p:cNvSpPr txBox="1">
            <a:spLocks noChangeArrowheads="1"/>
          </p:cNvSpPr>
          <p:nvPr/>
        </p:nvSpPr>
        <p:spPr bwMode="auto">
          <a:xfrm>
            <a:off x="1439956" y="2208960"/>
            <a:ext cx="7720853" cy="272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Affects ranch raised mink</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First recognized in 1947</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Detected and documented in Canada, Finland, (East) Germany, Russia </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Associated with feed</a:t>
            </a:r>
            <a:endParaRPr lang="en-US" altLang="zh-CN" sz="2118">
              <a:solidFill>
                <a:srgbClr val="FFFFFF"/>
              </a:solidFill>
              <a:ea typeface="宋体" panose="02010600030101010101" pitchFamily="2" charset="-122"/>
            </a:endParaRPr>
          </a:p>
        </p:txBody>
      </p:sp>
      <p:pic>
        <p:nvPicPr>
          <p:cNvPr id="10255" name="Picture 15">
            <a:extLst>
              <a:ext uri="{FF2B5EF4-FFF2-40B4-BE49-F238E27FC236}">
                <a16:creationId xmlns:a16="http://schemas.microsoft.com/office/drawing/2014/main" id="{8712B91E-A7F7-354A-6559-F9A473F377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934" y="4908177"/>
            <a:ext cx="2571750" cy="15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